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73" r:id="rId6"/>
    <p:sldId id="275" r:id="rId7"/>
    <p:sldId id="276" r:id="rId8"/>
    <p:sldId id="27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" initials="1" lastIdx="1" clrIdx="0">
    <p:extLst>
      <p:ext uri="{19B8F6BF-5375-455C-9EA6-DF929625EA0E}">
        <p15:presenceInfo xmlns:p15="http://schemas.microsoft.com/office/powerpoint/2012/main" xmlns="" userId="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2-11T22:12:29.093" idx="1">
    <p:pos x="5472" y="1219"/>
    <p:text/>
    <p:extLst>
      <p:ext uri="{C676402C-5697-4E1C-873F-D02D1690AC5C}">
        <p15:threadingInfo xmlns:p15="http://schemas.microsoft.com/office/powerpoint/2012/main" xmlns="" timeZoneBias="-30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9B9C6E-EE18-45E4-8D0B-2801DB521B0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4073C8-FD92-4872-A34A-40AA022382D1}">
      <dgm:prSet phldrT="[Текст]" custT="1"/>
      <dgm:spPr/>
      <dgm:t>
        <a:bodyPr/>
        <a:lstStyle/>
        <a:p>
          <a:r>
            <a:rPr lang="ru-RU" sz="2800" dirty="0">
              <a:latin typeface="+mn-lt"/>
            </a:rPr>
            <a:t>подготовительный</a:t>
          </a:r>
        </a:p>
      </dgm:t>
    </dgm:pt>
    <dgm:pt modelId="{1224FE9B-949C-4477-8845-9157E1486EF9}" type="parTrans" cxnId="{C7FF6EFD-252C-4A84-AB9B-9B5DF81128A8}">
      <dgm:prSet/>
      <dgm:spPr/>
      <dgm:t>
        <a:bodyPr/>
        <a:lstStyle/>
        <a:p>
          <a:endParaRPr lang="ru-RU"/>
        </a:p>
      </dgm:t>
    </dgm:pt>
    <dgm:pt modelId="{23D45CB4-31E9-410F-8A77-2C1555F3F007}" type="sibTrans" cxnId="{C7FF6EFD-252C-4A84-AB9B-9B5DF81128A8}">
      <dgm:prSet/>
      <dgm:spPr/>
      <dgm:t>
        <a:bodyPr/>
        <a:lstStyle/>
        <a:p>
          <a:endParaRPr lang="ru-RU"/>
        </a:p>
      </dgm:t>
    </dgm:pt>
    <dgm:pt modelId="{6C896AF1-6EB6-435F-B8D9-2AC7C9AB0544}">
      <dgm:prSet phldrT="[Текст]" custT="1"/>
      <dgm:spPr/>
      <dgm:t>
        <a:bodyPr/>
        <a:lstStyle/>
        <a:p>
          <a:r>
            <a:rPr lang="ru-RU" sz="2800" dirty="0">
              <a:latin typeface="+mn-lt"/>
            </a:rPr>
            <a:t>организационно - практический </a:t>
          </a:r>
        </a:p>
      </dgm:t>
    </dgm:pt>
    <dgm:pt modelId="{D1C73EDB-1930-4824-BF32-190A1E98E78A}" type="parTrans" cxnId="{5594ED01-AD07-4CE1-BA5F-B96E3CF5FAE8}">
      <dgm:prSet/>
      <dgm:spPr/>
      <dgm:t>
        <a:bodyPr/>
        <a:lstStyle/>
        <a:p>
          <a:endParaRPr lang="ru-RU"/>
        </a:p>
      </dgm:t>
    </dgm:pt>
    <dgm:pt modelId="{E571E107-E104-42BE-921E-A438DAEF8F03}" type="sibTrans" cxnId="{5594ED01-AD07-4CE1-BA5F-B96E3CF5FAE8}">
      <dgm:prSet/>
      <dgm:spPr/>
      <dgm:t>
        <a:bodyPr/>
        <a:lstStyle/>
        <a:p>
          <a:endParaRPr lang="ru-RU"/>
        </a:p>
      </dgm:t>
    </dgm:pt>
    <dgm:pt modelId="{67FF75A4-91F5-43A2-B3EF-2B1150A00A38}">
      <dgm:prSet phldrT="[Текст]" custT="1"/>
      <dgm:spPr/>
      <dgm:t>
        <a:bodyPr/>
        <a:lstStyle/>
        <a:p>
          <a:r>
            <a:rPr lang="ru-RU" sz="2800" dirty="0">
              <a:latin typeface="+mn-lt"/>
            </a:rPr>
            <a:t>аналитический</a:t>
          </a:r>
        </a:p>
      </dgm:t>
    </dgm:pt>
    <dgm:pt modelId="{06155F0E-5514-422A-9B46-1C42B5C97318}" type="parTrans" cxnId="{9928865D-D6F2-4E74-860D-F9A5A6B92832}">
      <dgm:prSet/>
      <dgm:spPr/>
      <dgm:t>
        <a:bodyPr/>
        <a:lstStyle/>
        <a:p>
          <a:endParaRPr lang="ru-RU"/>
        </a:p>
      </dgm:t>
    </dgm:pt>
    <dgm:pt modelId="{59EDF6B6-C508-40C7-B261-B95DC24EEA1B}" type="sibTrans" cxnId="{9928865D-D6F2-4E74-860D-F9A5A6B92832}">
      <dgm:prSet/>
      <dgm:spPr/>
      <dgm:t>
        <a:bodyPr/>
        <a:lstStyle/>
        <a:p>
          <a:endParaRPr lang="ru-RU"/>
        </a:p>
      </dgm:t>
    </dgm:pt>
    <dgm:pt modelId="{AA121908-9D38-450B-9273-4AEF1A07C5E7}" type="pres">
      <dgm:prSet presAssocID="{7D9B9C6E-EE18-45E4-8D0B-2801DB521B0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E0C655-8472-48FB-B799-1EBDD1A84B19}" type="pres">
      <dgm:prSet presAssocID="{BC4073C8-FD92-4872-A34A-40AA022382D1}" presName="parentLin" presStyleCnt="0"/>
      <dgm:spPr/>
    </dgm:pt>
    <dgm:pt modelId="{C45A3A75-CE5C-4CAE-9CDF-2FEF0345D89D}" type="pres">
      <dgm:prSet presAssocID="{BC4073C8-FD92-4872-A34A-40AA022382D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0E9EC6A-966A-4B4D-8E73-BB44669ECB39}" type="pres">
      <dgm:prSet presAssocID="{BC4073C8-FD92-4872-A34A-40AA022382D1}" presName="parentText" presStyleLbl="node1" presStyleIdx="0" presStyleCnt="3" custScaleX="107500" custLinFactNeighborX="7512" custLinFactNeighborY="15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16E58D-D10C-4CB5-B298-4C077BABDC26}" type="pres">
      <dgm:prSet presAssocID="{BC4073C8-FD92-4872-A34A-40AA022382D1}" presName="negativeSpace" presStyleCnt="0"/>
      <dgm:spPr/>
    </dgm:pt>
    <dgm:pt modelId="{2613151D-EAB6-4AA8-8E76-9134698479F7}" type="pres">
      <dgm:prSet presAssocID="{BC4073C8-FD92-4872-A34A-40AA022382D1}" presName="childText" presStyleLbl="conFgAcc1" presStyleIdx="0" presStyleCnt="3">
        <dgm:presLayoutVars>
          <dgm:bulletEnabled val="1"/>
        </dgm:presLayoutVars>
      </dgm:prSet>
      <dgm:spPr/>
    </dgm:pt>
    <dgm:pt modelId="{1590AD5C-1E65-4191-98FC-3F9945D21136}" type="pres">
      <dgm:prSet presAssocID="{23D45CB4-31E9-410F-8A77-2C1555F3F007}" presName="spaceBetweenRectangles" presStyleCnt="0"/>
      <dgm:spPr/>
    </dgm:pt>
    <dgm:pt modelId="{3F44BA1E-AB52-40C6-8BA1-7E6D64843614}" type="pres">
      <dgm:prSet presAssocID="{6C896AF1-6EB6-435F-B8D9-2AC7C9AB0544}" presName="parentLin" presStyleCnt="0"/>
      <dgm:spPr/>
    </dgm:pt>
    <dgm:pt modelId="{6E8A55E0-71B1-4CB7-A833-658ECCA56D6B}" type="pres">
      <dgm:prSet presAssocID="{6C896AF1-6EB6-435F-B8D9-2AC7C9AB054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59F3D0D-0685-4470-A6B4-D5B647BA3B51}" type="pres">
      <dgm:prSet presAssocID="{6C896AF1-6EB6-435F-B8D9-2AC7C9AB0544}" presName="parentText" presStyleLbl="node1" presStyleIdx="1" presStyleCnt="3" custScaleX="1085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00740F-FC1A-4BDF-934D-AF59B3619AD9}" type="pres">
      <dgm:prSet presAssocID="{6C896AF1-6EB6-435F-B8D9-2AC7C9AB0544}" presName="negativeSpace" presStyleCnt="0"/>
      <dgm:spPr/>
    </dgm:pt>
    <dgm:pt modelId="{8F53827D-87EC-4E5A-BA48-ADEE8147640E}" type="pres">
      <dgm:prSet presAssocID="{6C896AF1-6EB6-435F-B8D9-2AC7C9AB0544}" presName="childText" presStyleLbl="conFgAcc1" presStyleIdx="1" presStyleCnt="3">
        <dgm:presLayoutVars>
          <dgm:bulletEnabled val="1"/>
        </dgm:presLayoutVars>
      </dgm:prSet>
      <dgm:spPr/>
    </dgm:pt>
    <dgm:pt modelId="{417C3097-4710-4722-8B52-604375BED176}" type="pres">
      <dgm:prSet presAssocID="{E571E107-E104-42BE-921E-A438DAEF8F03}" presName="spaceBetweenRectangles" presStyleCnt="0"/>
      <dgm:spPr/>
    </dgm:pt>
    <dgm:pt modelId="{C9ED3FA1-070E-4D70-9A0F-64A44A2204D7}" type="pres">
      <dgm:prSet presAssocID="{67FF75A4-91F5-43A2-B3EF-2B1150A00A38}" presName="parentLin" presStyleCnt="0"/>
      <dgm:spPr/>
    </dgm:pt>
    <dgm:pt modelId="{9915452F-DC4F-4F6B-8F1E-77790998E865}" type="pres">
      <dgm:prSet presAssocID="{67FF75A4-91F5-43A2-B3EF-2B1150A00A38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469D7142-D3E8-44C2-8DD8-471989311F32}" type="pres">
      <dgm:prSet presAssocID="{67FF75A4-91F5-43A2-B3EF-2B1150A00A38}" presName="parentText" presStyleLbl="node1" presStyleIdx="2" presStyleCnt="3" custScaleX="1085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C1C9DE-9FD5-40FF-828A-DB7E77B95120}" type="pres">
      <dgm:prSet presAssocID="{67FF75A4-91F5-43A2-B3EF-2B1150A00A38}" presName="negativeSpace" presStyleCnt="0"/>
      <dgm:spPr/>
    </dgm:pt>
    <dgm:pt modelId="{C04A1408-E98F-4C34-A484-93D893A71477}" type="pres">
      <dgm:prSet presAssocID="{67FF75A4-91F5-43A2-B3EF-2B1150A00A3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8F471AC-CDD9-47CF-95E0-64B4D4543159}" type="presOf" srcId="{6C896AF1-6EB6-435F-B8D9-2AC7C9AB0544}" destId="{6E8A55E0-71B1-4CB7-A833-658ECCA56D6B}" srcOrd="0" destOrd="0" presId="urn:microsoft.com/office/officeart/2005/8/layout/list1"/>
    <dgm:cxn modelId="{6ECB6891-12F6-405F-8B25-C7B72264A728}" type="presOf" srcId="{67FF75A4-91F5-43A2-B3EF-2B1150A00A38}" destId="{469D7142-D3E8-44C2-8DD8-471989311F32}" srcOrd="1" destOrd="0" presId="urn:microsoft.com/office/officeart/2005/8/layout/list1"/>
    <dgm:cxn modelId="{DED3B784-8727-421E-AA51-7A9199F19E4C}" type="presOf" srcId="{67FF75A4-91F5-43A2-B3EF-2B1150A00A38}" destId="{9915452F-DC4F-4F6B-8F1E-77790998E865}" srcOrd="0" destOrd="0" presId="urn:microsoft.com/office/officeart/2005/8/layout/list1"/>
    <dgm:cxn modelId="{2D4913DB-1D66-4AF4-B8E2-097ED62EEE4B}" type="presOf" srcId="{BC4073C8-FD92-4872-A34A-40AA022382D1}" destId="{40E9EC6A-966A-4B4D-8E73-BB44669ECB39}" srcOrd="1" destOrd="0" presId="urn:microsoft.com/office/officeart/2005/8/layout/list1"/>
    <dgm:cxn modelId="{C7FF6EFD-252C-4A84-AB9B-9B5DF81128A8}" srcId="{7D9B9C6E-EE18-45E4-8D0B-2801DB521B09}" destId="{BC4073C8-FD92-4872-A34A-40AA022382D1}" srcOrd="0" destOrd="0" parTransId="{1224FE9B-949C-4477-8845-9157E1486EF9}" sibTransId="{23D45CB4-31E9-410F-8A77-2C1555F3F007}"/>
    <dgm:cxn modelId="{9928865D-D6F2-4E74-860D-F9A5A6B92832}" srcId="{7D9B9C6E-EE18-45E4-8D0B-2801DB521B09}" destId="{67FF75A4-91F5-43A2-B3EF-2B1150A00A38}" srcOrd="2" destOrd="0" parTransId="{06155F0E-5514-422A-9B46-1C42B5C97318}" sibTransId="{59EDF6B6-C508-40C7-B261-B95DC24EEA1B}"/>
    <dgm:cxn modelId="{127FA364-A7A7-4283-AA59-8CE3BED8D712}" type="presOf" srcId="{BC4073C8-FD92-4872-A34A-40AA022382D1}" destId="{C45A3A75-CE5C-4CAE-9CDF-2FEF0345D89D}" srcOrd="0" destOrd="0" presId="urn:microsoft.com/office/officeart/2005/8/layout/list1"/>
    <dgm:cxn modelId="{5594ED01-AD07-4CE1-BA5F-B96E3CF5FAE8}" srcId="{7D9B9C6E-EE18-45E4-8D0B-2801DB521B09}" destId="{6C896AF1-6EB6-435F-B8D9-2AC7C9AB0544}" srcOrd="1" destOrd="0" parTransId="{D1C73EDB-1930-4824-BF32-190A1E98E78A}" sibTransId="{E571E107-E104-42BE-921E-A438DAEF8F03}"/>
    <dgm:cxn modelId="{68048B9A-4EB2-422F-B8A6-C04B3E56FB36}" type="presOf" srcId="{7D9B9C6E-EE18-45E4-8D0B-2801DB521B09}" destId="{AA121908-9D38-450B-9273-4AEF1A07C5E7}" srcOrd="0" destOrd="0" presId="urn:microsoft.com/office/officeart/2005/8/layout/list1"/>
    <dgm:cxn modelId="{E3C8FE93-D909-44C6-8A0C-D0ABEAEE467C}" type="presOf" srcId="{6C896AF1-6EB6-435F-B8D9-2AC7C9AB0544}" destId="{559F3D0D-0685-4470-A6B4-D5B647BA3B51}" srcOrd="1" destOrd="0" presId="urn:microsoft.com/office/officeart/2005/8/layout/list1"/>
    <dgm:cxn modelId="{6CE04078-235C-4403-B275-2AB99BD2CE85}" type="presParOf" srcId="{AA121908-9D38-450B-9273-4AEF1A07C5E7}" destId="{D2E0C655-8472-48FB-B799-1EBDD1A84B19}" srcOrd="0" destOrd="0" presId="urn:microsoft.com/office/officeart/2005/8/layout/list1"/>
    <dgm:cxn modelId="{F5B91D7A-8F20-4FA4-916D-FE3D44586EEA}" type="presParOf" srcId="{D2E0C655-8472-48FB-B799-1EBDD1A84B19}" destId="{C45A3A75-CE5C-4CAE-9CDF-2FEF0345D89D}" srcOrd="0" destOrd="0" presId="urn:microsoft.com/office/officeart/2005/8/layout/list1"/>
    <dgm:cxn modelId="{7BED6E97-1BF3-4490-9C27-764F0CAEADCA}" type="presParOf" srcId="{D2E0C655-8472-48FB-B799-1EBDD1A84B19}" destId="{40E9EC6A-966A-4B4D-8E73-BB44669ECB39}" srcOrd="1" destOrd="0" presId="urn:microsoft.com/office/officeart/2005/8/layout/list1"/>
    <dgm:cxn modelId="{7C2684F8-2877-4936-A68C-8BF8723EFC45}" type="presParOf" srcId="{AA121908-9D38-450B-9273-4AEF1A07C5E7}" destId="{7416E58D-D10C-4CB5-B298-4C077BABDC26}" srcOrd="1" destOrd="0" presId="urn:microsoft.com/office/officeart/2005/8/layout/list1"/>
    <dgm:cxn modelId="{6F87BA0D-5647-4564-9698-EC02862FF199}" type="presParOf" srcId="{AA121908-9D38-450B-9273-4AEF1A07C5E7}" destId="{2613151D-EAB6-4AA8-8E76-9134698479F7}" srcOrd="2" destOrd="0" presId="urn:microsoft.com/office/officeart/2005/8/layout/list1"/>
    <dgm:cxn modelId="{7C012EA5-71BE-4400-8BEE-7452AE5FA50A}" type="presParOf" srcId="{AA121908-9D38-450B-9273-4AEF1A07C5E7}" destId="{1590AD5C-1E65-4191-98FC-3F9945D21136}" srcOrd="3" destOrd="0" presId="urn:microsoft.com/office/officeart/2005/8/layout/list1"/>
    <dgm:cxn modelId="{0037532C-F6F4-4643-A51D-02A912348A6F}" type="presParOf" srcId="{AA121908-9D38-450B-9273-4AEF1A07C5E7}" destId="{3F44BA1E-AB52-40C6-8BA1-7E6D64843614}" srcOrd="4" destOrd="0" presId="urn:microsoft.com/office/officeart/2005/8/layout/list1"/>
    <dgm:cxn modelId="{BB46167A-35FD-4BEB-8D20-6DA890F52C60}" type="presParOf" srcId="{3F44BA1E-AB52-40C6-8BA1-7E6D64843614}" destId="{6E8A55E0-71B1-4CB7-A833-658ECCA56D6B}" srcOrd="0" destOrd="0" presId="urn:microsoft.com/office/officeart/2005/8/layout/list1"/>
    <dgm:cxn modelId="{CB955E5F-5730-498F-BF89-26512D60E2A4}" type="presParOf" srcId="{3F44BA1E-AB52-40C6-8BA1-7E6D64843614}" destId="{559F3D0D-0685-4470-A6B4-D5B647BA3B51}" srcOrd="1" destOrd="0" presId="urn:microsoft.com/office/officeart/2005/8/layout/list1"/>
    <dgm:cxn modelId="{DE4DDE27-A2EF-4FD5-B76E-8D99CD53D2B8}" type="presParOf" srcId="{AA121908-9D38-450B-9273-4AEF1A07C5E7}" destId="{0500740F-FC1A-4BDF-934D-AF59B3619AD9}" srcOrd="5" destOrd="0" presId="urn:microsoft.com/office/officeart/2005/8/layout/list1"/>
    <dgm:cxn modelId="{B9A5DF5F-2EC4-42D8-88A1-06CECCE6DC1A}" type="presParOf" srcId="{AA121908-9D38-450B-9273-4AEF1A07C5E7}" destId="{8F53827D-87EC-4E5A-BA48-ADEE8147640E}" srcOrd="6" destOrd="0" presId="urn:microsoft.com/office/officeart/2005/8/layout/list1"/>
    <dgm:cxn modelId="{074B1E6E-3BE5-471A-9C85-E0205D3783A9}" type="presParOf" srcId="{AA121908-9D38-450B-9273-4AEF1A07C5E7}" destId="{417C3097-4710-4722-8B52-604375BED176}" srcOrd="7" destOrd="0" presId="urn:microsoft.com/office/officeart/2005/8/layout/list1"/>
    <dgm:cxn modelId="{503086F0-6F48-4A4B-84E3-88D33EA2C863}" type="presParOf" srcId="{AA121908-9D38-450B-9273-4AEF1A07C5E7}" destId="{C9ED3FA1-070E-4D70-9A0F-64A44A2204D7}" srcOrd="8" destOrd="0" presId="urn:microsoft.com/office/officeart/2005/8/layout/list1"/>
    <dgm:cxn modelId="{4569EDDF-1514-4D3C-A755-074DB263B1B1}" type="presParOf" srcId="{C9ED3FA1-070E-4D70-9A0F-64A44A2204D7}" destId="{9915452F-DC4F-4F6B-8F1E-77790998E865}" srcOrd="0" destOrd="0" presId="urn:microsoft.com/office/officeart/2005/8/layout/list1"/>
    <dgm:cxn modelId="{FC132570-C387-44C3-BA03-CF41194A05AA}" type="presParOf" srcId="{C9ED3FA1-070E-4D70-9A0F-64A44A2204D7}" destId="{469D7142-D3E8-44C2-8DD8-471989311F32}" srcOrd="1" destOrd="0" presId="urn:microsoft.com/office/officeart/2005/8/layout/list1"/>
    <dgm:cxn modelId="{856D5E2F-4F09-4E62-A391-1D57785D99CF}" type="presParOf" srcId="{AA121908-9D38-450B-9273-4AEF1A07C5E7}" destId="{5FC1C9DE-9FD5-40FF-828A-DB7E77B95120}" srcOrd="9" destOrd="0" presId="urn:microsoft.com/office/officeart/2005/8/layout/list1"/>
    <dgm:cxn modelId="{FA2E7EC7-5182-4AA4-A89C-960A024D9EF0}" type="presParOf" srcId="{AA121908-9D38-450B-9273-4AEF1A07C5E7}" destId="{C04A1408-E98F-4C34-A484-93D893A7147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5084C1-68BF-4593-B2F0-78C21CFD189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4E8633-34B6-4DA2-8A64-90100CEAC4C5}">
      <dgm:prSet phldrT="[Текст]" custT="1"/>
      <dgm:spPr/>
      <dgm:t>
        <a:bodyPr/>
        <a:lstStyle/>
        <a:p>
          <a:r>
            <a:rPr lang="ru-RU" sz="2800" b="0" u="sng" dirty="0" smtClean="0">
              <a:latin typeface="+mn-lt"/>
            </a:rPr>
            <a:t>Интерактивные:</a:t>
          </a:r>
        </a:p>
        <a:p>
          <a:r>
            <a:rPr lang="ru-RU" sz="1800" dirty="0" smtClean="0">
              <a:latin typeface="+mn-lt"/>
            </a:rPr>
            <a:t>Творческие задания, мозговой штурм, ролевые игры, проектирование</a:t>
          </a:r>
        </a:p>
        <a:p>
          <a:endParaRPr lang="ru-RU" sz="1100" dirty="0"/>
        </a:p>
      </dgm:t>
    </dgm:pt>
    <dgm:pt modelId="{D5C80737-B697-40A3-B94F-F2F327A15EC9}" type="parTrans" cxnId="{3F0175D2-8A55-4105-BE29-8DF6E31287BA}">
      <dgm:prSet/>
      <dgm:spPr/>
      <dgm:t>
        <a:bodyPr/>
        <a:lstStyle/>
        <a:p>
          <a:endParaRPr lang="ru-RU"/>
        </a:p>
      </dgm:t>
    </dgm:pt>
    <dgm:pt modelId="{65E9F147-3425-49BE-B35E-4FBFCC9652F1}" type="sibTrans" cxnId="{3F0175D2-8A55-4105-BE29-8DF6E31287BA}">
      <dgm:prSet/>
      <dgm:spPr/>
      <dgm:t>
        <a:bodyPr/>
        <a:lstStyle/>
        <a:p>
          <a:endParaRPr lang="ru-RU"/>
        </a:p>
      </dgm:t>
    </dgm:pt>
    <dgm:pt modelId="{B5E719AF-3E02-4EFA-890B-7C5F05020156}">
      <dgm:prSet phldrT="[Текст]" custT="1"/>
      <dgm:spPr/>
      <dgm:t>
        <a:bodyPr/>
        <a:lstStyle/>
        <a:p>
          <a:r>
            <a:rPr lang="ru-RU" sz="2800" u="sng" dirty="0" smtClean="0">
              <a:latin typeface="+mn-lt"/>
            </a:rPr>
            <a:t>Информационно-практические:</a:t>
          </a:r>
        </a:p>
        <a:p>
          <a:r>
            <a:rPr lang="ru-RU" sz="1600" dirty="0" smtClean="0">
              <a:latin typeface="+mn-lt"/>
            </a:rPr>
            <a:t>Лекции, беседы, семинары</a:t>
          </a:r>
          <a:endParaRPr lang="ru-RU" sz="1600" dirty="0">
            <a:latin typeface="+mn-lt"/>
          </a:endParaRPr>
        </a:p>
      </dgm:t>
    </dgm:pt>
    <dgm:pt modelId="{774359ED-E377-4FAA-B82F-1906BF8355A9}" type="parTrans" cxnId="{342194DA-4DE0-4BD5-A858-A7A4837F8F80}">
      <dgm:prSet/>
      <dgm:spPr/>
      <dgm:t>
        <a:bodyPr/>
        <a:lstStyle/>
        <a:p>
          <a:endParaRPr lang="ru-RU"/>
        </a:p>
      </dgm:t>
    </dgm:pt>
    <dgm:pt modelId="{099DE17E-AD62-4AD9-B14E-6655F182313B}" type="sibTrans" cxnId="{342194DA-4DE0-4BD5-A858-A7A4837F8F80}">
      <dgm:prSet/>
      <dgm:spPr/>
      <dgm:t>
        <a:bodyPr/>
        <a:lstStyle/>
        <a:p>
          <a:endParaRPr lang="ru-RU"/>
        </a:p>
      </dgm:t>
    </dgm:pt>
    <dgm:pt modelId="{C7070E1F-F0FB-4363-A28D-AE03F62CC1A2}">
      <dgm:prSet phldrT="[Текст]" custT="1"/>
      <dgm:spPr/>
      <dgm:t>
        <a:bodyPr/>
        <a:lstStyle/>
        <a:p>
          <a:r>
            <a:rPr lang="ru-RU" sz="2800" u="sng" dirty="0" smtClean="0"/>
            <a:t>Психодиагностические:</a:t>
          </a:r>
        </a:p>
        <a:p>
          <a:r>
            <a:rPr lang="ru-RU" sz="1800" dirty="0" smtClean="0"/>
            <a:t>Тестирование, опросы, моделирование ситуаций</a:t>
          </a:r>
          <a:endParaRPr lang="ru-RU" sz="1800" dirty="0"/>
        </a:p>
      </dgm:t>
    </dgm:pt>
    <dgm:pt modelId="{8E628A70-093F-4A93-B039-94F0DAB0CCC6}" type="parTrans" cxnId="{2707285F-5066-40CA-A0CA-781B848A66FA}">
      <dgm:prSet/>
      <dgm:spPr/>
      <dgm:t>
        <a:bodyPr/>
        <a:lstStyle/>
        <a:p>
          <a:endParaRPr lang="ru-RU"/>
        </a:p>
      </dgm:t>
    </dgm:pt>
    <dgm:pt modelId="{ADF769CC-01C2-42A8-9354-8554A23A6B17}" type="sibTrans" cxnId="{2707285F-5066-40CA-A0CA-781B848A66FA}">
      <dgm:prSet/>
      <dgm:spPr/>
      <dgm:t>
        <a:bodyPr/>
        <a:lstStyle/>
        <a:p>
          <a:endParaRPr lang="ru-RU"/>
        </a:p>
      </dgm:t>
    </dgm:pt>
    <dgm:pt modelId="{DC2DC6E2-411D-4494-ABA4-C6629943955D}" type="pres">
      <dgm:prSet presAssocID="{A35084C1-68BF-4593-B2F0-78C21CFD189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DBCBE5-6E3A-481D-9BA9-A545B3AFF8F9}" type="pres">
      <dgm:prSet presAssocID="{E34E8633-34B6-4DA2-8A64-90100CEAC4C5}" presName="parentLin" presStyleCnt="0"/>
      <dgm:spPr/>
    </dgm:pt>
    <dgm:pt modelId="{BE11E42C-0ECC-44B3-83C0-3BBA81594326}" type="pres">
      <dgm:prSet presAssocID="{E34E8633-34B6-4DA2-8A64-90100CEAC4C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5CC7D5D-258A-438F-9164-FDAF9B71E522}" type="pres">
      <dgm:prSet presAssocID="{E34E8633-34B6-4DA2-8A64-90100CEAC4C5}" presName="parentText" presStyleLbl="node1" presStyleIdx="0" presStyleCnt="3" custScaleX="1572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85868C-0080-4C63-A849-8967FA710451}" type="pres">
      <dgm:prSet presAssocID="{E34E8633-34B6-4DA2-8A64-90100CEAC4C5}" presName="negativeSpace" presStyleCnt="0"/>
      <dgm:spPr/>
    </dgm:pt>
    <dgm:pt modelId="{CE5BC4CE-8BEB-49C3-A917-63F09C724C0B}" type="pres">
      <dgm:prSet presAssocID="{E34E8633-34B6-4DA2-8A64-90100CEAC4C5}" presName="childText" presStyleLbl="conFgAcc1" presStyleIdx="0" presStyleCnt="3">
        <dgm:presLayoutVars>
          <dgm:bulletEnabled val="1"/>
        </dgm:presLayoutVars>
      </dgm:prSet>
      <dgm:spPr/>
    </dgm:pt>
    <dgm:pt modelId="{C56BFD4A-0635-4277-809A-BCB152A92BF6}" type="pres">
      <dgm:prSet presAssocID="{65E9F147-3425-49BE-B35E-4FBFCC9652F1}" presName="spaceBetweenRectangles" presStyleCnt="0"/>
      <dgm:spPr/>
    </dgm:pt>
    <dgm:pt modelId="{1E50181E-84C3-44C5-99EC-A17180F33985}" type="pres">
      <dgm:prSet presAssocID="{B5E719AF-3E02-4EFA-890B-7C5F05020156}" presName="parentLin" presStyleCnt="0"/>
      <dgm:spPr/>
    </dgm:pt>
    <dgm:pt modelId="{29CB45D6-582E-49EA-A23F-CE0582AEA30A}" type="pres">
      <dgm:prSet presAssocID="{B5E719AF-3E02-4EFA-890B-7C5F0502015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2F5E95B-44FE-44CA-BAB2-B9AC97F6D68C}" type="pres">
      <dgm:prSet presAssocID="{B5E719AF-3E02-4EFA-890B-7C5F05020156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49D3CC-716C-4A02-86E0-7C2989EA7664}" type="pres">
      <dgm:prSet presAssocID="{B5E719AF-3E02-4EFA-890B-7C5F05020156}" presName="negativeSpace" presStyleCnt="0"/>
      <dgm:spPr/>
    </dgm:pt>
    <dgm:pt modelId="{C1110FEE-36DB-4DF9-A156-17ACA3B1E395}" type="pres">
      <dgm:prSet presAssocID="{B5E719AF-3E02-4EFA-890B-7C5F05020156}" presName="childText" presStyleLbl="conFgAcc1" presStyleIdx="1" presStyleCnt="3">
        <dgm:presLayoutVars>
          <dgm:bulletEnabled val="1"/>
        </dgm:presLayoutVars>
      </dgm:prSet>
      <dgm:spPr/>
    </dgm:pt>
    <dgm:pt modelId="{80C9FA17-C763-41D1-8512-B177C34EEFA1}" type="pres">
      <dgm:prSet presAssocID="{099DE17E-AD62-4AD9-B14E-6655F182313B}" presName="spaceBetweenRectangles" presStyleCnt="0"/>
      <dgm:spPr/>
    </dgm:pt>
    <dgm:pt modelId="{BFF697A3-762B-4A8E-9533-4F99F018A57A}" type="pres">
      <dgm:prSet presAssocID="{C7070E1F-F0FB-4363-A28D-AE03F62CC1A2}" presName="parentLin" presStyleCnt="0"/>
      <dgm:spPr/>
    </dgm:pt>
    <dgm:pt modelId="{F366F0CD-DD8F-413C-B940-01C716C0D206}" type="pres">
      <dgm:prSet presAssocID="{C7070E1F-F0FB-4363-A28D-AE03F62CC1A2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E4E939E-EDE8-4E4C-B440-BC869D47C662}" type="pres">
      <dgm:prSet presAssocID="{C7070E1F-F0FB-4363-A28D-AE03F62CC1A2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13BA12-BBA2-4F6F-BEB3-E9EBF7E753A1}" type="pres">
      <dgm:prSet presAssocID="{C7070E1F-F0FB-4363-A28D-AE03F62CC1A2}" presName="negativeSpace" presStyleCnt="0"/>
      <dgm:spPr/>
    </dgm:pt>
    <dgm:pt modelId="{15B6933D-0AD8-4DF0-9681-0B58F88A88D1}" type="pres">
      <dgm:prSet presAssocID="{C7070E1F-F0FB-4363-A28D-AE03F62CC1A2}" presName="childText" presStyleLbl="conFgAcc1" presStyleIdx="2" presStyleCnt="3" custLinFactY="20448" custLinFactNeighborX="875" custLinFactNeighborY="100000">
        <dgm:presLayoutVars>
          <dgm:bulletEnabled val="1"/>
        </dgm:presLayoutVars>
      </dgm:prSet>
      <dgm:spPr/>
    </dgm:pt>
  </dgm:ptLst>
  <dgm:cxnLst>
    <dgm:cxn modelId="{71B6F2AB-8E18-4239-8C09-3769D504B731}" type="presOf" srcId="{B5E719AF-3E02-4EFA-890B-7C5F05020156}" destId="{52F5E95B-44FE-44CA-BAB2-B9AC97F6D68C}" srcOrd="1" destOrd="0" presId="urn:microsoft.com/office/officeart/2005/8/layout/list1"/>
    <dgm:cxn modelId="{E19ED4B1-BD9B-488B-B571-175164A80466}" type="presOf" srcId="{C7070E1F-F0FB-4363-A28D-AE03F62CC1A2}" destId="{EE4E939E-EDE8-4E4C-B440-BC869D47C662}" srcOrd="1" destOrd="0" presId="urn:microsoft.com/office/officeart/2005/8/layout/list1"/>
    <dgm:cxn modelId="{6DB35752-4FA2-4DBB-9A5E-CC8FAC614BBD}" type="presOf" srcId="{C7070E1F-F0FB-4363-A28D-AE03F62CC1A2}" destId="{F366F0CD-DD8F-413C-B940-01C716C0D206}" srcOrd="0" destOrd="0" presId="urn:microsoft.com/office/officeart/2005/8/layout/list1"/>
    <dgm:cxn modelId="{3F0175D2-8A55-4105-BE29-8DF6E31287BA}" srcId="{A35084C1-68BF-4593-B2F0-78C21CFD1892}" destId="{E34E8633-34B6-4DA2-8A64-90100CEAC4C5}" srcOrd="0" destOrd="0" parTransId="{D5C80737-B697-40A3-B94F-F2F327A15EC9}" sibTransId="{65E9F147-3425-49BE-B35E-4FBFCC9652F1}"/>
    <dgm:cxn modelId="{342194DA-4DE0-4BD5-A858-A7A4837F8F80}" srcId="{A35084C1-68BF-4593-B2F0-78C21CFD1892}" destId="{B5E719AF-3E02-4EFA-890B-7C5F05020156}" srcOrd="1" destOrd="0" parTransId="{774359ED-E377-4FAA-B82F-1906BF8355A9}" sibTransId="{099DE17E-AD62-4AD9-B14E-6655F182313B}"/>
    <dgm:cxn modelId="{2707285F-5066-40CA-A0CA-781B848A66FA}" srcId="{A35084C1-68BF-4593-B2F0-78C21CFD1892}" destId="{C7070E1F-F0FB-4363-A28D-AE03F62CC1A2}" srcOrd="2" destOrd="0" parTransId="{8E628A70-093F-4A93-B039-94F0DAB0CCC6}" sibTransId="{ADF769CC-01C2-42A8-9354-8554A23A6B17}"/>
    <dgm:cxn modelId="{85DDA116-89B5-4CE4-B7A5-27BCDE19614A}" type="presOf" srcId="{A35084C1-68BF-4593-B2F0-78C21CFD1892}" destId="{DC2DC6E2-411D-4494-ABA4-C6629943955D}" srcOrd="0" destOrd="0" presId="urn:microsoft.com/office/officeart/2005/8/layout/list1"/>
    <dgm:cxn modelId="{EDE8FFE6-6D56-4329-B4F6-71F6F3735DC1}" type="presOf" srcId="{B5E719AF-3E02-4EFA-890B-7C5F05020156}" destId="{29CB45D6-582E-49EA-A23F-CE0582AEA30A}" srcOrd="0" destOrd="0" presId="urn:microsoft.com/office/officeart/2005/8/layout/list1"/>
    <dgm:cxn modelId="{22F39D2A-430B-4F26-A2E3-8FF2BBD8A3F4}" type="presOf" srcId="{E34E8633-34B6-4DA2-8A64-90100CEAC4C5}" destId="{BE11E42C-0ECC-44B3-83C0-3BBA81594326}" srcOrd="0" destOrd="0" presId="urn:microsoft.com/office/officeart/2005/8/layout/list1"/>
    <dgm:cxn modelId="{5367A7B8-A03D-467E-A998-528512372B30}" type="presOf" srcId="{E34E8633-34B6-4DA2-8A64-90100CEAC4C5}" destId="{15CC7D5D-258A-438F-9164-FDAF9B71E522}" srcOrd="1" destOrd="0" presId="urn:microsoft.com/office/officeart/2005/8/layout/list1"/>
    <dgm:cxn modelId="{5886A08E-F2F9-4655-BE5B-61BABA000D7D}" type="presParOf" srcId="{DC2DC6E2-411D-4494-ABA4-C6629943955D}" destId="{BCDBCBE5-6E3A-481D-9BA9-A545B3AFF8F9}" srcOrd="0" destOrd="0" presId="urn:microsoft.com/office/officeart/2005/8/layout/list1"/>
    <dgm:cxn modelId="{BA62DFB5-F3B3-4062-9F4C-FA964F348923}" type="presParOf" srcId="{BCDBCBE5-6E3A-481D-9BA9-A545B3AFF8F9}" destId="{BE11E42C-0ECC-44B3-83C0-3BBA81594326}" srcOrd="0" destOrd="0" presId="urn:microsoft.com/office/officeart/2005/8/layout/list1"/>
    <dgm:cxn modelId="{CF5288DF-146B-4A99-B969-C2B204FC8226}" type="presParOf" srcId="{BCDBCBE5-6E3A-481D-9BA9-A545B3AFF8F9}" destId="{15CC7D5D-258A-438F-9164-FDAF9B71E522}" srcOrd="1" destOrd="0" presId="urn:microsoft.com/office/officeart/2005/8/layout/list1"/>
    <dgm:cxn modelId="{E96D4CA1-0DA8-408A-90D1-82992A87E91F}" type="presParOf" srcId="{DC2DC6E2-411D-4494-ABA4-C6629943955D}" destId="{DA85868C-0080-4C63-A849-8967FA710451}" srcOrd="1" destOrd="0" presId="urn:microsoft.com/office/officeart/2005/8/layout/list1"/>
    <dgm:cxn modelId="{72447CE8-EC21-485D-A57A-CFCA8D4B5B95}" type="presParOf" srcId="{DC2DC6E2-411D-4494-ABA4-C6629943955D}" destId="{CE5BC4CE-8BEB-49C3-A917-63F09C724C0B}" srcOrd="2" destOrd="0" presId="urn:microsoft.com/office/officeart/2005/8/layout/list1"/>
    <dgm:cxn modelId="{47ABCD5E-0632-4C2F-B399-5AC39F47ABAF}" type="presParOf" srcId="{DC2DC6E2-411D-4494-ABA4-C6629943955D}" destId="{C56BFD4A-0635-4277-809A-BCB152A92BF6}" srcOrd="3" destOrd="0" presId="urn:microsoft.com/office/officeart/2005/8/layout/list1"/>
    <dgm:cxn modelId="{AE3BC5F6-C311-41AF-A635-BC3FE91CF39D}" type="presParOf" srcId="{DC2DC6E2-411D-4494-ABA4-C6629943955D}" destId="{1E50181E-84C3-44C5-99EC-A17180F33985}" srcOrd="4" destOrd="0" presId="urn:microsoft.com/office/officeart/2005/8/layout/list1"/>
    <dgm:cxn modelId="{B8655337-9344-4C98-ADF0-C1C7336C7E99}" type="presParOf" srcId="{1E50181E-84C3-44C5-99EC-A17180F33985}" destId="{29CB45D6-582E-49EA-A23F-CE0582AEA30A}" srcOrd="0" destOrd="0" presId="urn:microsoft.com/office/officeart/2005/8/layout/list1"/>
    <dgm:cxn modelId="{774E26BF-9F40-48E9-99E4-9AF798682FCC}" type="presParOf" srcId="{1E50181E-84C3-44C5-99EC-A17180F33985}" destId="{52F5E95B-44FE-44CA-BAB2-B9AC97F6D68C}" srcOrd="1" destOrd="0" presId="urn:microsoft.com/office/officeart/2005/8/layout/list1"/>
    <dgm:cxn modelId="{182A982E-D953-418E-9E9F-D5D7C75A1FEE}" type="presParOf" srcId="{DC2DC6E2-411D-4494-ABA4-C6629943955D}" destId="{7E49D3CC-716C-4A02-86E0-7C2989EA7664}" srcOrd="5" destOrd="0" presId="urn:microsoft.com/office/officeart/2005/8/layout/list1"/>
    <dgm:cxn modelId="{19161868-6581-4426-93C9-B377DD6C6700}" type="presParOf" srcId="{DC2DC6E2-411D-4494-ABA4-C6629943955D}" destId="{C1110FEE-36DB-4DF9-A156-17ACA3B1E395}" srcOrd="6" destOrd="0" presId="urn:microsoft.com/office/officeart/2005/8/layout/list1"/>
    <dgm:cxn modelId="{1061DFF0-19F5-45AE-8C13-9189F60411CA}" type="presParOf" srcId="{DC2DC6E2-411D-4494-ABA4-C6629943955D}" destId="{80C9FA17-C763-41D1-8512-B177C34EEFA1}" srcOrd="7" destOrd="0" presId="urn:microsoft.com/office/officeart/2005/8/layout/list1"/>
    <dgm:cxn modelId="{C78FDA57-61AB-4D8F-9A65-34ED5B27C12F}" type="presParOf" srcId="{DC2DC6E2-411D-4494-ABA4-C6629943955D}" destId="{BFF697A3-762B-4A8E-9533-4F99F018A57A}" srcOrd="8" destOrd="0" presId="urn:microsoft.com/office/officeart/2005/8/layout/list1"/>
    <dgm:cxn modelId="{D67F65DF-358E-4C55-A698-3EA24C9E622A}" type="presParOf" srcId="{BFF697A3-762B-4A8E-9533-4F99F018A57A}" destId="{F366F0CD-DD8F-413C-B940-01C716C0D206}" srcOrd="0" destOrd="0" presId="urn:microsoft.com/office/officeart/2005/8/layout/list1"/>
    <dgm:cxn modelId="{33478A0D-2A21-413B-99D0-61402D3D16E0}" type="presParOf" srcId="{BFF697A3-762B-4A8E-9533-4F99F018A57A}" destId="{EE4E939E-EDE8-4E4C-B440-BC869D47C662}" srcOrd="1" destOrd="0" presId="urn:microsoft.com/office/officeart/2005/8/layout/list1"/>
    <dgm:cxn modelId="{E69D881B-EB92-4F47-8BA2-57F91650A6CD}" type="presParOf" srcId="{DC2DC6E2-411D-4494-ABA4-C6629943955D}" destId="{1813BA12-BBA2-4F6F-BEB3-E9EBF7E753A1}" srcOrd="9" destOrd="0" presId="urn:microsoft.com/office/officeart/2005/8/layout/list1"/>
    <dgm:cxn modelId="{A70E2A0F-3F7B-4BDB-A98D-4907555BDA3F}" type="presParOf" srcId="{DC2DC6E2-411D-4494-ABA4-C6629943955D}" destId="{15B6933D-0AD8-4DF0-9681-0B58F88A88D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13151D-EAB6-4AA8-8E76-9134698479F7}">
      <dsp:nvSpPr>
        <dsp:cNvPr id="0" name=""/>
        <dsp:cNvSpPr/>
      </dsp:nvSpPr>
      <dsp:spPr>
        <a:xfrm>
          <a:off x="0" y="525578"/>
          <a:ext cx="8229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E9EC6A-966A-4B4D-8E73-BB44669ECB39}">
      <dsp:nvSpPr>
        <dsp:cNvPr id="0" name=""/>
        <dsp:cNvSpPr/>
      </dsp:nvSpPr>
      <dsp:spPr>
        <a:xfrm>
          <a:off x="442390" y="53675"/>
          <a:ext cx="6192774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>
              <a:latin typeface="+mn-lt"/>
            </a:rPr>
            <a:t>подготовительный</a:t>
          </a:r>
        </a:p>
      </dsp:txBody>
      <dsp:txXfrm>
        <a:off x="489945" y="101230"/>
        <a:ext cx="6097664" cy="879050"/>
      </dsp:txXfrm>
    </dsp:sp>
    <dsp:sp modelId="{8F53827D-87EC-4E5A-BA48-ADEE8147640E}">
      <dsp:nvSpPr>
        <dsp:cNvPr id="0" name=""/>
        <dsp:cNvSpPr/>
      </dsp:nvSpPr>
      <dsp:spPr>
        <a:xfrm>
          <a:off x="0" y="2022458"/>
          <a:ext cx="8229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9F3D0D-0685-4470-A6B4-D5B647BA3B51}">
      <dsp:nvSpPr>
        <dsp:cNvPr id="0" name=""/>
        <dsp:cNvSpPr/>
      </dsp:nvSpPr>
      <dsp:spPr>
        <a:xfrm>
          <a:off x="411480" y="1535378"/>
          <a:ext cx="6254413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>
              <a:latin typeface="+mn-lt"/>
            </a:rPr>
            <a:t>организационно - практический </a:t>
          </a:r>
        </a:p>
      </dsp:txBody>
      <dsp:txXfrm>
        <a:off x="459035" y="1582933"/>
        <a:ext cx="6159303" cy="879050"/>
      </dsp:txXfrm>
    </dsp:sp>
    <dsp:sp modelId="{C04A1408-E98F-4C34-A484-93D893A71477}">
      <dsp:nvSpPr>
        <dsp:cNvPr id="0" name=""/>
        <dsp:cNvSpPr/>
      </dsp:nvSpPr>
      <dsp:spPr>
        <a:xfrm>
          <a:off x="0" y="3519338"/>
          <a:ext cx="8229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9D7142-D3E8-44C2-8DD8-471989311F32}">
      <dsp:nvSpPr>
        <dsp:cNvPr id="0" name=""/>
        <dsp:cNvSpPr/>
      </dsp:nvSpPr>
      <dsp:spPr>
        <a:xfrm>
          <a:off x="411480" y="3032258"/>
          <a:ext cx="6254413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>
              <a:latin typeface="+mn-lt"/>
            </a:rPr>
            <a:t>аналитический</a:t>
          </a:r>
        </a:p>
      </dsp:txBody>
      <dsp:txXfrm>
        <a:off x="459035" y="3079813"/>
        <a:ext cx="6159303" cy="8790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5BC4CE-8BEB-49C3-A917-63F09C724C0B}">
      <dsp:nvSpPr>
        <dsp:cNvPr id="0" name=""/>
        <dsp:cNvSpPr/>
      </dsp:nvSpPr>
      <dsp:spPr>
        <a:xfrm>
          <a:off x="0" y="576812"/>
          <a:ext cx="822960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CC7D5D-258A-438F-9164-FDAF9B71E522}">
      <dsp:nvSpPr>
        <dsp:cNvPr id="0" name=""/>
        <dsp:cNvSpPr/>
      </dsp:nvSpPr>
      <dsp:spPr>
        <a:xfrm>
          <a:off x="357232" y="30691"/>
          <a:ext cx="7866766" cy="1092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u="sng" kern="1200" dirty="0" smtClean="0">
              <a:latin typeface="+mn-lt"/>
            </a:rPr>
            <a:t>Интерактивные: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n-lt"/>
            </a:rPr>
            <a:t>Творческие задания, мозговой штурм, ролевые игры, проектирование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410551" y="84010"/>
        <a:ext cx="7760128" cy="985602"/>
      </dsp:txXfrm>
    </dsp:sp>
    <dsp:sp modelId="{C1110FEE-36DB-4DF9-A156-17ACA3B1E395}">
      <dsp:nvSpPr>
        <dsp:cNvPr id="0" name=""/>
        <dsp:cNvSpPr/>
      </dsp:nvSpPr>
      <dsp:spPr>
        <a:xfrm>
          <a:off x="0" y="2255132"/>
          <a:ext cx="822960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F5E95B-44FE-44CA-BAB2-B9AC97F6D68C}">
      <dsp:nvSpPr>
        <dsp:cNvPr id="0" name=""/>
        <dsp:cNvSpPr/>
      </dsp:nvSpPr>
      <dsp:spPr>
        <a:xfrm>
          <a:off x="391790" y="1709012"/>
          <a:ext cx="7835792" cy="1092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u="sng" kern="1200" dirty="0" smtClean="0">
              <a:latin typeface="+mn-lt"/>
            </a:rPr>
            <a:t>Информационно-практические: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</a:rPr>
            <a:t>Лекции, беседы, семинары</a:t>
          </a:r>
          <a:endParaRPr lang="ru-RU" sz="1600" kern="1200" dirty="0">
            <a:latin typeface="+mn-lt"/>
          </a:endParaRPr>
        </a:p>
      </dsp:txBody>
      <dsp:txXfrm>
        <a:off x="445109" y="1762331"/>
        <a:ext cx="7729154" cy="985602"/>
      </dsp:txXfrm>
    </dsp:sp>
    <dsp:sp modelId="{15B6933D-0AD8-4DF0-9681-0B58F88A88D1}">
      <dsp:nvSpPr>
        <dsp:cNvPr id="0" name=""/>
        <dsp:cNvSpPr/>
      </dsp:nvSpPr>
      <dsp:spPr>
        <a:xfrm>
          <a:off x="0" y="3964144"/>
          <a:ext cx="822960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4E939E-EDE8-4E4C-B440-BC869D47C662}">
      <dsp:nvSpPr>
        <dsp:cNvPr id="0" name=""/>
        <dsp:cNvSpPr/>
      </dsp:nvSpPr>
      <dsp:spPr>
        <a:xfrm>
          <a:off x="391790" y="3387332"/>
          <a:ext cx="7835792" cy="1092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u="sng" kern="1200" dirty="0" smtClean="0"/>
            <a:t>Психодиагностические: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Тестирование, опросы, моделирование ситуаций</a:t>
          </a:r>
          <a:endParaRPr lang="ru-RU" sz="1800" kern="1200" dirty="0"/>
        </a:p>
      </dsp:txBody>
      <dsp:txXfrm>
        <a:off x="445109" y="3440651"/>
        <a:ext cx="7729154" cy="9856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comments" Target="../comments/comment1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305800" cy="2304256"/>
          </a:xfrm>
        </p:spPr>
        <p:txBody>
          <a:bodyPr>
            <a:normAutofit/>
          </a:bodyPr>
          <a:lstStyle/>
          <a:p>
            <a:pPr algn="ctr"/>
            <a:endParaRPr lang="ru-RU" b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043609" y="4581128"/>
            <a:ext cx="7200800" cy="17942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004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467600" cy="2520280"/>
          </a:xfrm>
        </p:spPr>
        <p:txBody>
          <a:bodyPr>
            <a:normAutofit/>
          </a:bodyPr>
          <a:lstStyle/>
          <a:p>
            <a:r>
              <a:rPr lang="ru-RU" sz="4500" b="1" dirty="0">
                <a:latin typeface="+mn-lt"/>
              </a:rPr>
              <a:t>Цель:</a:t>
            </a:r>
            <a:r>
              <a:rPr lang="ru-RU" sz="2800" dirty="0">
                <a:latin typeface="+mn-lt"/>
              </a:rPr>
              <a:t> </a:t>
            </a:r>
            <a:r>
              <a:rPr lang="ru-RU" sz="2800" dirty="0" smtClean="0">
                <a:latin typeface="+mn-lt"/>
              </a:rPr>
              <a:t/>
            </a:r>
            <a:br>
              <a:rPr lang="ru-RU" sz="2800" dirty="0" smtClean="0">
                <a:latin typeface="+mn-lt"/>
              </a:rPr>
            </a:br>
            <a:r>
              <a:rPr lang="ru-RU" sz="1800" dirty="0" smtClean="0">
                <a:latin typeface="+mn-lt"/>
              </a:rPr>
              <a:t>создание </a:t>
            </a:r>
            <a:r>
              <a:rPr lang="ru-RU" sz="1800" dirty="0">
                <a:latin typeface="+mn-lt"/>
              </a:rPr>
              <a:t>условий для подготовки подростков к осуществлению эффективной медиации </a:t>
            </a:r>
            <a:r>
              <a:rPr lang="ru-RU" sz="1800" dirty="0" smtClean="0">
                <a:latin typeface="+mn-lt"/>
              </a:rPr>
              <a:t>между </a:t>
            </a:r>
            <a:r>
              <a:rPr lang="ru-RU" sz="1800" dirty="0">
                <a:latin typeface="+mn-lt"/>
              </a:rPr>
              <a:t>обучающимися в условиях </a:t>
            </a:r>
            <a:r>
              <a:rPr lang="ru-RU" sz="1800" dirty="0" err="1">
                <a:latin typeface="+mn-lt"/>
              </a:rPr>
              <a:t>Куртамышского</a:t>
            </a:r>
            <a:r>
              <a:rPr lang="ru-RU" sz="1800" dirty="0">
                <a:latin typeface="+mn-lt"/>
              </a:rPr>
              <a:t> </a:t>
            </a:r>
            <a:r>
              <a:rPr lang="ru-RU" sz="1800" dirty="0" smtClean="0">
                <a:latin typeface="+mn-lt"/>
              </a:rPr>
              <a:t>СУВУ.</a:t>
            </a:r>
            <a:endParaRPr lang="ru-RU" sz="1800" dirty="0">
              <a:latin typeface="+mn-lt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140968"/>
            <a:ext cx="2880320" cy="2736305"/>
          </a:xfrm>
        </p:spPr>
      </p:pic>
    </p:spTree>
    <p:extLst>
      <p:ext uri="{BB962C8B-B14F-4D97-AF65-F5344CB8AC3E}">
        <p14:creationId xmlns:p14="http://schemas.microsoft.com/office/powerpoint/2010/main" val="3093446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8712968" cy="4464496"/>
          </a:xfrm>
        </p:spPr>
        <p:txBody>
          <a:bodyPr>
            <a:normAutofit fontScale="90000"/>
          </a:bodyPr>
          <a:lstStyle/>
          <a:p>
            <a:r>
              <a:rPr lang="ru-RU" sz="4400" b="1" dirty="0">
                <a:latin typeface="+mn-lt"/>
              </a:rPr>
              <a:t>Задачи </a:t>
            </a:r>
            <a:r>
              <a:rPr lang="ru-RU" sz="4400" b="1" dirty="0" smtClean="0">
                <a:latin typeface="+mn-lt"/>
              </a:rPr>
              <a:t>:</a:t>
            </a:r>
            <a:r>
              <a:rPr lang="ru-RU" sz="1800" dirty="0">
                <a:latin typeface="+mn-lt"/>
              </a:rPr>
              <a:t/>
            </a:r>
            <a:br>
              <a:rPr lang="ru-RU" sz="1800" dirty="0">
                <a:latin typeface="+mn-lt"/>
              </a:rPr>
            </a:br>
            <a:r>
              <a:rPr lang="ru-RU" sz="1800" dirty="0" smtClean="0">
                <a:latin typeface="+mn-lt"/>
              </a:rPr>
              <a:t/>
            </a:r>
            <a:br>
              <a:rPr lang="ru-RU" sz="1800" dirty="0" smtClean="0">
                <a:latin typeface="+mn-lt"/>
              </a:rPr>
            </a:br>
            <a:r>
              <a:rPr lang="ru-RU" sz="2700" dirty="0" smtClean="0">
                <a:latin typeface="+mn-lt"/>
              </a:rPr>
              <a:t>- Сформировать представление у обучающихся о медиации, как альтернативном способе разрешения конфликтов;</a:t>
            </a:r>
            <a:br>
              <a:rPr lang="ru-RU" sz="2700" dirty="0" smtClean="0">
                <a:latin typeface="+mn-lt"/>
              </a:rPr>
            </a:br>
            <a:r>
              <a:rPr lang="ru-RU" sz="2700" dirty="0" smtClean="0">
                <a:latin typeface="+mn-lt"/>
              </a:rPr>
              <a:t>- Познакомить обучающихся с принципами восстановительного подхода в разрешении конфликтов;</a:t>
            </a:r>
            <a:br>
              <a:rPr lang="ru-RU" sz="2700" dirty="0" smtClean="0">
                <a:latin typeface="+mn-lt"/>
              </a:rPr>
            </a:br>
            <a:r>
              <a:rPr lang="ru-RU" sz="2700" dirty="0" smtClean="0">
                <a:latin typeface="+mn-lt"/>
              </a:rPr>
              <a:t>- Развивать у обучающихся навыки коммуникативной компетентности, рефлективных навыков ведения переговоров, необходимых для работы медиатора;</a:t>
            </a:r>
            <a:br>
              <a:rPr lang="ru-RU" sz="2700" dirty="0" smtClean="0">
                <a:latin typeface="+mn-lt"/>
              </a:rPr>
            </a:br>
            <a:r>
              <a:rPr lang="ru-RU" sz="2700" dirty="0" smtClean="0">
                <a:latin typeface="+mn-lt"/>
              </a:rPr>
              <a:t>- Отработать навыки медиатора и способы работы с конфликтными ситуациями.</a:t>
            </a:r>
            <a:r>
              <a:rPr lang="ru-RU" sz="3100" dirty="0">
                <a:latin typeface="+mn-lt"/>
              </a:rPr>
              <a:t/>
            </a:r>
            <a:br>
              <a:rPr lang="ru-RU" sz="3100" dirty="0">
                <a:latin typeface="+mn-lt"/>
              </a:rPr>
            </a:br>
            <a:endParaRPr lang="ru-RU" sz="3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879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796920"/>
          </a:xfrm>
        </p:spPr>
        <p:txBody>
          <a:bodyPr>
            <a:normAutofit fontScale="90000"/>
          </a:bodyPr>
          <a:lstStyle/>
          <a:p>
            <a:r>
              <a:rPr lang="ru-RU" sz="4400" b="1" dirty="0">
                <a:latin typeface="+mn-lt"/>
              </a:rPr>
              <a:t>Принципы проведения занятий:</a:t>
            </a:r>
            <a:r>
              <a:rPr lang="ru-RU" sz="4500" b="1" dirty="0">
                <a:latin typeface="+mn-lt"/>
              </a:rPr>
              <a:t/>
            </a:r>
            <a:br>
              <a:rPr lang="ru-RU" sz="4500" b="1" dirty="0">
                <a:latin typeface="+mn-lt"/>
              </a:rPr>
            </a:br>
            <a:r>
              <a:rPr lang="ru-RU" sz="3100" dirty="0">
                <a:latin typeface="+mn-lt"/>
              </a:rPr>
              <a:t>- добровольность;</a:t>
            </a:r>
            <a:br>
              <a:rPr lang="ru-RU" sz="3100" dirty="0">
                <a:latin typeface="+mn-lt"/>
              </a:rPr>
            </a:br>
            <a:r>
              <a:rPr lang="ru-RU" sz="3100" dirty="0">
                <a:latin typeface="+mn-lt"/>
              </a:rPr>
              <a:t>- активность;</a:t>
            </a:r>
            <a:br>
              <a:rPr lang="ru-RU" sz="3100" dirty="0">
                <a:latin typeface="+mn-lt"/>
              </a:rPr>
            </a:br>
            <a:r>
              <a:rPr lang="ru-RU" sz="3100" dirty="0">
                <a:latin typeface="+mn-lt"/>
              </a:rPr>
              <a:t>- партнерское взаимодействие;</a:t>
            </a:r>
            <a:br>
              <a:rPr lang="ru-RU" sz="3100" dirty="0">
                <a:latin typeface="+mn-lt"/>
              </a:rPr>
            </a:br>
            <a:r>
              <a:rPr lang="ru-RU" sz="3100" dirty="0">
                <a:latin typeface="+mn-lt"/>
              </a:rPr>
              <a:t>- конфиденциальность.</a:t>
            </a:r>
            <a:br>
              <a:rPr lang="ru-RU" sz="3100" dirty="0">
                <a:latin typeface="+mn-lt"/>
              </a:rPr>
            </a:br>
            <a:endParaRPr lang="ru-RU" sz="3100" dirty="0">
              <a:latin typeface="+mn-lt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300" y="2997200"/>
            <a:ext cx="3319884" cy="3327400"/>
          </a:xfrm>
        </p:spPr>
      </p:pic>
    </p:spTree>
    <p:extLst>
      <p:ext uri="{BB962C8B-B14F-4D97-AF65-F5344CB8AC3E}">
        <p14:creationId xmlns:p14="http://schemas.microsoft.com/office/powerpoint/2010/main" val="3055508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DBF946A9-F6B0-44CD-A2EA-561CF3F2D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>
            <a:normAutofit/>
          </a:bodyPr>
          <a:lstStyle/>
          <a:p>
            <a:r>
              <a:rPr lang="ru-RU" sz="4500" b="1" dirty="0">
                <a:latin typeface="+mn-lt"/>
              </a:rPr>
              <a:t>Ожидаемые результаты: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66E928EF-8E13-4C34-8E23-188AA5BFB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lnSpcReduction="10000"/>
          </a:bodyPr>
          <a:lstStyle/>
          <a:p>
            <a:r>
              <a:rPr lang="ru-RU" sz="2800" dirty="0">
                <a:solidFill>
                  <a:schemeClr val="tx2"/>
                </a:solidFill>
              </a:rPr>
              <a:t>представления о медиации и этапах работы медиатора;</a:t>
            </a:r>
          </a:p>
          <a:p>
            <a:r>
              <a:rPr lang="ru-RU" sz="2800" dirty="0">
                <a:solidFill>
                  <a:schemeClr val="tx2"/>
                </a:solidFill>
              </a:rPr>
              <a:t>конструктивное разрешение конфликтных ситуаций;</a:t>
            </a:r>
          </a:p>
          <a:p>
            <a:r>
              <a:rPr lang="ru-RU" sz="2800" dirty="0">
                <a:solidFill>
                  <a:schemeClr val="tx2"/>
                </a:solidFill>
              </a:rPr>
              <a:t>самореализация в социально-значимой деятельности;</a:t>
            </a:r>
          </a:p>
          <a:p>
            <a:r>
              <a:rPr lang="ru-RU" sz="2800" dirty="0">
                <a:solidFill>
                  <a:schemeClr val="tx2"/>
                </a:solidFill>
              </a:rPr>
              <a:t>анализ конфликтных ситуаций, моделирование и рефлексирование собственной деятельность в качестве медиатора;</a:t>
            </a:r>
          </a:p>
          <a:p>
            <a:r>
              <a:rPr lang="ru-RU" sz="2800" dirty="0">
                <a:solidFill>
                  <a:schemeClr val="tx2"/>
                </a:solidFill>
              </a:rPr>
              <a:t>принятие ценности восстановительного подхода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6062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CC15EDF-C3CC-4BC5-ADC6-74673E0F5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+mn-lt"/>
              </a:rPr>
              <a:t>Этапы реализации программы: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0675BA63-060E-46A6-BD3F-DB12C21995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2650103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9351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47E947D-23D9-48B1-A954-F6CDB1967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Autofit/>
          </a:bodyPr>
          <a:lstStyle/>
          <a:p>
            <a:r>
              <a:rPr lang="ru-RU" sz="4500" b="1" dirty="0">
                <a:latin typeface="+mn-lt"/>
              </a:rPr>
              <a:t>Методы, формы и приемы :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8346025"/>
              </p:ext>
            </p:extLst>
          </p:nvPr>
        </p:nvGraphicFramePr>
        <p:xfrm>
          <a:off x="395536" y="1556792"/>
          <a:ext cx="822960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5995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68960"/>
            <a:ext cx="83058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+mn-lt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9542697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227</TotalTime>
  <Words>92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Презентация PowerPoint</vt:lpstr>
      <vt:lpstr>Цель:  создание условий для подготовки подростков к осуществлению эффективной медиации между обучающимися в условиях Куртамышского СУВУ.</vt:lpstr>
      <vt:lpstr>Задачи :  - Сформировать представление у обучающихся о медиации, как альтернативном способе разрешения конфликтов; - Познакомить обучающихся с принципами восстановительного подхода в разрешении конфликтов; - Развивать у обучающихся навыки коммуникативной компетентности, рефлективных навыков ведения переговоров, необходимых для работы медиатора; - Отработать навыки медиатора и способы работы с конфликтными ситуациями. </vt:lpstr>
      <vt:lpstr>Принципы проведения занятий: - добровольность; - активность; - партнерское взаимодействие; - конфиденциальность. </vt:lpstr>
      <vt:lpstr>Ожидаемые результаты:</vt:lpstr>
      <vt:lpstr>Этапы реализации программы:</vt:lpstr>
      <vt:lpstr>Методы, формы и приемы :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Программа:  «Школа молодого медиатора»</dc:title>
  <dc:creator>Hozova</dc:creator>
  <cp:lastModifiedBy>Hozova</cp:lastModifiedBy>
  <cp:revision>20</cp:revision>
  <dcterms:created xsi:type="dcterms:W3CDTF">2021-12-09T12:00:42Z</dcterms:created>
  <dcterms:modified xsi:type="dcterms:W3CDTF">2023-05-23T11:05:30Z</dcterms:modified>
</cp:coreProperties>
</file>